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555" y="4661005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39115" y="3912024"/>
            <a:ext cx="33201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Азарян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</a:t>
            </a:r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Ваган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Зональный  этап Республиканского конкурса творческих  работ «ДОРОГА  В  КОСМОС»</a:t>
            </a:r>
          </a:p>
          <a:p>
            <a:pPr lvl="0" algn="ctr">
              <a:lnSpc>
                <a:spcPts val="3000"/>
              </a:lnSpc>
            </a:pP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Номинация: Эссе «В космонавты я б пошел…»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1721" y="4871322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04906" y="5143029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82374" y="3805255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74019" y="1765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79953" y="559686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51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27</cp:revision>
  <cp:lastPrinted>2018-06-06T07:38:31Z</cp:lastPrinted>
  <dcterms:created xsi:type="dcterms:W3CDTF">2018-06-05T10:44:50Z</dcterms:created>
  <dcterms:modified xsi:type="dcterms:W3CDTF">2018-06-06T07:39:24Z</dcterms:modified>
</cp:coreProperties>
</file>